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7" r:id="rId13"/>
    <p:sldId id="288" r:id="rId14"/>
    <p:sldId id="28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US" dirty="0" smtClean="0"/>
              <a:t>Nice to meet you.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ja-JP" altLang="en-US" dirty="0" smtClean="0"/>
              <a:t>はじめまして。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US" dirty="0" smtClean="0"/>
              <a:t>My pet is a (animal).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en-AU" dirty="0" err="1" smtClean="0"/>
              <a:t>Petto</a:t>
            </a:r>
            <a:r>
              <a:rPr lang="ja-JP" altLang="en-US" dirty="0" smtClean="0"/>
              <a:t>は　</a:t>
            </a:r>
            <a:r>
              <a:rPr lang="en-AU" altLang="ja-JP" dirty="0" smtClean="0"/>
              <a:t>(animal)</a:t>
            </a:r>
            <a:r>
              <a:rPr lang="ja-JP" altLang="en-US" dirty="0" smtClean="0"/>
              <a:t>　です。</a:t>
            </a:r>
            <a:r>
              <a:rPr lang="en-AU" dirty="0" smtClean="0"/>
              <a:t> 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0899" y="2119709"/>
            <a:ext cx="1646136" cy="1646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US" dirty="0" smtClean="0"/>
              <a:t>The (</a:t>
            </a:r>
            <a:r>
              <a:rPr lang="en-US" dirty="0" err="1" smtClean="0"/>
              <a:t>animal)’s</a:t>
            </a:r>
            <a:r>
              <a:rPr lang="en-US" dirty="0" smtClean="0"/>
              <a:t> name is (name).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en-AU" altLang="ja-JP" dirty="0" smtClean="0"/>
              <a:t>(animal)</a:t>
            </a:r>
            <a:r>
              <a:rPr lang="ja-JP" altLang="en-US" dirty="0" smtClean="0"/>
              <a:t>のなまえは　</a:t>
            </a:r>
            <a:r>
              <a:rPr lang="en-AU" altLang="ja-JP" dirty="0" smtClean="0"/>
              <a:t>(animal)</a:t>
            </a:r>
            <a:r>
              <a:rPr lang="ja-JP" altLang="en-US" dirty="0" smtClean="0"/>
              <a:t>です。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0899" y="2119709"/>
            <a:ext cx="1646136" cy="1646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US" dirty="0" smtClean="0"/>
              <a:t>Fluffy is very cute.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en-AU" altLang="ja-JP" dirty="0" smtClean="0"/>
              <a:t>(Name of your pet)</a:t>
            </a:r>
            <a:r>
              <a:rPr lang="ja-JP" altLang="en-US" dirty="0" smtClean="0"/>
              <a:t>が　とてもかわいいです。</a:t>
            </a:r>
            <a:endParaRPr lang="en-AU" altLang="ja-JP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0899" y="2119709"/>
            <a:ext cx="1646136" cy="1646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US" dirty="0" smtClean="0"/>
              <a:t>I love her.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ja-JP" altLang="en-US" dirty="0" smtClean="0"/>
              <a:t>だいすきです。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0899" y="2119709"/>
            <a:ext cx="1646136" cy="1646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US" dirty="0" smtClean="0"/>
              <a:t>Please look after me.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ja-JP" altLang="en-US" dirty="0" smtClean="0"/>
              <a:t>よろしくおねがいします。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US" dirty="0" smtClean="0"/>
              <a:t>I’m (your name).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pPr algn="l"/>
            <a:r>
              <a:rPr lang="ja-JP" altLang="en-US" dirty="0" smtClean="0"/>
              <a:t>ぼく</a:t>
            </a:r>
            <a:r>
              <a:rPr lang="ja-JP" altLang="en-US" dirty="0" smtClean="0"/>
              <a:t>は　</a:t>
            </a:r>
            <a:r>
              <a:rPr lang="en-AU" altLang="ja-JP" dirty="0" smtClean="0"/>
              <a:t>OR</a:t>
            </a:r>
            <a:endParaRPr lang="en-US" altLang="ja-JP" dirty="0" smtClean="0"/>
          </a:p>
          <a:p>
            <a:pPr algn="l"/>
            <a:r>
              <a:rPr lang="ja-JP" altLang="en-US" dirty="0" smtClean="0"/>
              <a:t>わ</a:t>
            </a:r>
            <a:r>
              <a:rPr lang="ja-JP" altLang="en-US" dirty="0"/>
              <a:t>たしは</a:t>
            </a:r>
            <a:r>
              <a:rPr lang="ja-JP" altLang="en-US" dirty="0" smtClean="0"/>
              <a:t>　</a:t>
            </a:r>
            <a:r>
              <a:rPr lang="en-AU" altLang="ja-JP" dirty="0" smtClean="0"/>
              <a:t>(your name)</a:t>
            </a:r>
            <a:r>
              <a:rPr lang="ja-JP" altLang="en-US" dirty="0" smtClean="0"/>
              <a:t>　です。</a:t>
            </a:r>
            <a:endParaRPr lang="en-AU" altLang="ja-JP" dirty="0" smtClean="0"/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US" dirty="0" smtClean="0"/>
              <a:t>I’m (your age) years old.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39305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AU" altLang="ja-JP" dirty="0" smtClean="0"/>
              <a:t>(your age) </a:t>
            </a:r>
            <a:r>
              <a:rPr lang="ja-JP" altLang="en-US" dirty="0" smtClean="0"/>
              <a:t>さいです。</a:t>
            </a:r>
            <a:endParaRPr lang="en-AU" altLang="ja-JP" dirty="0" smtClean="0"/>
          </a:p>
          <a:p>
            <a:r>
              <a:rPr lang="en-AU" dirty="0" err="1" smtClean="0"/>
              <a:t>Kyuusai</a:t>
            </a:r>
            <a:r>
              <a:rPr lang="en-AU" dirty="0" smtClean="0"/>
              <a:t> </a:t>
            </a:r>
            <a:r>
              <a:rPr lang="en-AU" dirty="0" err="1" smtClean="0"/>
              <a:t>desu</a:t>
            </a:r>
            <a:r>
              <a:rPr lang="en-AU" dirty="0" smtClean="0"/>
              <a:t>= 9</a:t>
            </a:r>
          </a:p>
          <a:p>
            <a:r>
              <a:rPr lang="en-AU" dirty="0" err="1" smtClean="0"/>
              <a:t>Juusai</a:t>
            </a:r>
            <a:r>
              <a:rPr lang="en-AU" dirty="0" smtClean="0"/>
              <a:t> </a:t>
            </a:r>
            <a:r>
              <a:rPr lang="en-AU" dirty="0" err="1" smtClean="0"/>
              <a:t>desu</a:t>
            </a:r>
            <a:r>
              <a:rPr lang="en-AU" dirty="0" smtClean="0"/>
              <a:t>= 10</a:t>
            </a:r>
          </a:p>
          <a:p>
            <a:r>
              <a:rPr lang="en-AU" dirty="0" err="1" smtClean="0"/>
              <a:t>Juuissai</a:t>
            </a:r>
            <a:r>
              <a:rPr lang="en-AU" dirty="0" smtClean="0"/>
              <a:t> </a:t>
            </a:r>
            <a:r>
              <a:rPr lang="en-AU" dirty="0" err="1" smtClean="0"/>
              <a:t>desu</a:t>
            </a:r>
            <a:r>
              <a:rPr lang="en-AU" dirty="0" smtClean="0"/>
              <a:t>= 11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US" dirty="0" smtClean="0"/>
              <a:t>My birthday is in (month).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ja-JP" altLang="en-US" dirty="0" smtClean="0"/>
              <a:t>たんじょうびは　</a:t>
            </a:r>
            <a:r>
              <a:rPr lang="en-AU" altLang="ja-JP" dirty="0" smtClean="0"/>
              <a:t>Number+ </a:t>
            </a:r>
            <a:r>
              <a:rPr lang="ja-JP" altLang="en-US" dirty="0" smtClean="0"/>
              <a:t>がつです。</a:t>
            </a:r>
            <a:endParaRPr lang="en-AU" altLang="ja-JP" dirty="0" smtClean="0"/>
          </a:p>
          <a:p>
            <a:r>
              <a:rPr lang="en-AU" altLang="ja-JP" dirty="0" smtClean="0"/>
              <a:t>8 </a:t>
            </a:r>
            <a:r>
              <a:rPr lang="en-AU" altLang="ja-JP" dirty="0" err="1" smtClean="0"/>
              <a:t>gatsu</a:t>
            </a:r>
            <a:r>
              <a:rPr lang="en-AU" altLang="ja-JP" dirty="0" smtClean="0"/>
              <a:t>=August</a:t>
            </a:r>
          </a:p>
          <a:p>
            <a:r>
              <a:rPr lang="en-AU" altLang="ja-JP" dirty="0" smtClean="0"/>
              <a:t>9 </a:t>
            </a:r>
            <a:r>
              <a:rPr lang="en-AU" altLang="ja-JP" dirty="0" err="1" smtClean="0"/>
              <a:t>gatsu</a:t>
            </a:r>
            <a:r>
              <a:rPr lang="en-AU" altLang="ja-JP" dirty="0" smtClean="0"/>
              <a:t> = September</a:t>
            </a:r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7151" y="4378975"/>
            <a:ext cx="7772400" cy="1470025"/>
          </a:xfrm>
        </p:spPr>
        <p:txBody>
          <a:bodyPr/>
          <a:lstStyle/>
          <a:p>
            <a:r>
              <a:rPr lang="en-US" dirty="0" smtClean="0"/>
              <a:t>I like (add what you like).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1310" y="5849000"/>
            <a:ext cx="6400800" cy="1752600"/>
          </a:xfrm>
        </p:spPr>
        <p:txBody>
          <a:bodyPr/>
          <a:lstStyle/>
          <a:p>
            <a:r>
              <a:rPr lang="en-AU" altLang="ja-JP" dirty="0" smtClean="0"/>
              <a:t>(Thing you </a:t>
            </a:r>
            <a:r>
              <a:rPr lang="en-AU" altLang="ja-JP" dirty="0" err="1" smtClean="0"/>
              <a:t>like)　</a:t>
            </a:r>
            <a:r>
              <a:rPr lang="ja-JP" altLang="en-US" dirty="0" smtClean="0"/>
              <a:t>が　すきです。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-310078"/>
            <a:ext cx="5784840" cy="43450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5593" y="3362975"/>
            <a:ext cx="1206500" cy="10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AU" dirty="0" smtClean="0"/>
              <a:t>I don’t like (thing you don’t like)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en-AU" altLang="ja-JP" dirty="0" smtClean="0"/>
              <a:t>(Thing you don’t </a:t>
            </a:r>
            <a:r>
              <a:rPr lang="en-AU" altLang="ja-JP" dirty="0" err="1" smtClean="0"/>
              <a:t>like)　</a:t>
            </a:r>
            <a:r>
              <a:rPr lang="ja-JP" altLang="en-US" dirty="0" smtClean="0"/>
              <a:t>がすきじゃ</a:t>
            </a:r>
            <a:endParaRPr lang="en-AU" altLang="ja-JP" dirty="0" smtClean="0"/>
          </a:p>
          <a:p>
            <a:r>
              <a:rPr lang="ja-JP" altLang="en-US" dirty="0" smtClean="0"/>
              <a:t>ないです。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1645" y="2252042"/>
            <a:ext cx="1231900" cy="990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2200" y="2226642"/>
            <a:ext cx="1016000" cy="10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45057"/>
            <a:ext cx="7772400" cy="1470025"/>
          </a:xfrm>
        </p:spPr>
        <p:txBody>
          <a:bodyPr/>
          <a:lstStyle/>
          <a:p>
            <a:r>
              <a:rPr lang="en-US" dirty="0" smtClean="0"/>
              <a:t>There are (number) people in my family.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15082"/>
            <a:ext cx="6400800" cy="1752600"/>
          </a:xfrm>
        </p:spPr>
        <p:txBody>
          <a:bodyPr/>
          <a:lstStyle/>
          <a:p>
            <a:r>
              <a:rPr lang="ja-JP" altLang="en-US" dirty="0" smtClean="0"/>
              <a:t>かぞくは　</a:t>
            </a:r>
            <a:r>
              <a:rPr lang="en-AU" altLang="ja-JP" dirty="0" smtClean="0"/>
              <a:t>(number)</a:t>
            </a:r>
            <a:r>
              <a:rPr lang="ja-JP" altLang="en-US" dirty="0" smtClean="0"/>
              <a:t>に</a:t>
            </a:r>
            <a:r>
              <a:rPr lang="ja-JP" altLang="en-US" dirty="0" smtClean="0"/>
              <a:t>んです。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345057"/>
            <a:ext cx="7772400" cy="1470025"/>
          </a:xfrm>
        </p:spPr>
        <p:txBody>
          <a:bodyPr/>
          <a:lstStyle/>
          <a:p>
            <a:r>
              <a:rPr lang="en-US" dirty="0" smtClean="0"/>
              <a:t>There’s my dad, mum, older sister and older brother.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05129"/>
            <a:ext cx="6400800" cy="1752600"/>
          </a:xfrm>
        </p:spPr>
        <p:txBody>
          <a:bodyPr/>
          <a:lstStyle/>
          <a:p>
            <a:r>
              <a:rPr lang="ja-JP" altLang="en-US" dirty="0" smtClean="0"/>
              <a:t>おとうさんと　おかあさんと　</a:t>
            </a:r>
            <a:endParaRPr lang="en-AU" altLang="ja-JP" dirty="0" smtClean="0"/>
          </a:p>
          <a:p>
            <a:r>
              <a:rPr lang="ja-JP" altLang="en-US" dirty="0" smtClean="0"/>
              <a:t>おねえさんと　おにいさん　</a:t>
            </a:r>
            <a:r>
              <a:rPr lang="ja-JP" altLang="en-US" dirty="0" smtClean="0"/>
              <a:t>です。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254" y="-189530"/>
            <a:ext cx="5784840" cy="434505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2265" y="2933462"/>
            <a:ext cx="2511735" cy="141159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4700" y="0"/>
            <a:ext cx="2349300" cy="175970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39546" y="3748405"/>
            <a:ext cx="2057400" cy="26797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439546" y="235707"/>
            <a:ext cx="20828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US" dirty="0" smtClean="0"/>
              <a:t>I also have a pet.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en-AU" dirty="0" err="1" smtClean="0"/>
              <a:t>Petto</a:t>
            </a:r>
            <a:r>
              <a:rPr lang="ja-JP" altLang="en-US" dirty="0" smtClean="0"/>
              <a:t>　もいます。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198</Words>
  <Application>Microsoft Office PowerPoint</Application>
  <PresentationFormat>On-screen Show (4:3)</PresentationFormat>
  <Paragraphs>36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Nice to meet you.</vt:lpstr>
      <vt:lpstr>I’m (your name).</vt:lpstr>
      <vt:lpstr>I’m (your age) years old.</vt:lpstr>
      <vt:lpstr>My birthday is in (month).</vt:lpstr>
      <vt:lpstr>I like (add what you like). </vt:lpstr>
      <vt:lpstr>I don’t like (thing you don’t like).</vt:lpstr>
      <vt:lpstr>There are (number) people in my family.</vt:lpstr>
      <vt:lpstr>There’s my dad, mum, older sister and older brother.</vt:lpstr>
      <vt:lpstr>I also have a pet.</vt:lpstr>
      <vt:lpstr>My pet is a (animal).</vt:lpstr>
      <vt:lpstr>The (animal)’s name is (name).</vt:lpstr>
      <vt:lpstr>Fluffy is very cute. </vt:lpstr>
      <vt:lpstr>I love her.</vt:lpstr>
      <vt:lpstr>Please look after me.</vt:lpstr>
    </vt:vector>
  </TitlesOfParts>
  <Company>j.F.Oberlin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Nice to meet you.</dc:title>
  <dc:creator>Hans von Dietze</dc:creator>
  <cp:lastModifiedBy>Alison Von Dietze</cp:lastModifiedBy>
  <cp:revision>11</cp:revision>
  <dcterms:created xsi:type="dcterms:W3CDTF">2012-07-13T22:45:48Z</dcterms:created>
  <dcterms:modified xsi:type="dcterms:W3CDTF">2014-04-05T09:34:46Z</dcterms:modified>
</cp:coreProperties>
</file>