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7" r:id="rId13"/>
    <p:sldId id="288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0633-325A-CE4E-83D2-F7CDE7579D56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E0633-325A-CE4E-83D2-F7CDE7579D56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C125-BEDD-4F48-8D2E-CC014BCDB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Nice to meet you.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はじめまして。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My pet is a snake.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dirty="0" err="1" smtClean="0"/>
              <a:t>Petto</a:t>
            </a:r>
            <a:r>
              <a:rPr lang="ja-JP" altLang="en-US" dirty="0" smtClean="0"/>
              <a:t>は　へび　です。</a:t>
            </a:r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899" y="2119709"/>
            <a:ext cx="1646136" cy="164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The snake’s name is Fluffy.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へびのなまえは　</a:t>
            </a:r>
            <a:r>
              <a:rPr lang="en-AU" altLang="ja-JP" dirty="0" err="1" smtClean="0"/>
              <a:t>Furafii</a:t>
            </a:r>
            <a:r>
              <a:rPr lang="en-AU" altLang="ja-JP" dirty="0" smtClean="0"/>
              <a:t> </a:t>
            </a:r>
            <a:r>
              <a:rPr lang="ja-JP" altLang="en-US" dirty="0" smtClean="0"/>
              <a:t>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899" y="2119709"/>
            <a:ext cx="1646136" cy="164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Fluffy is very cute.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altLang="ja-JP" dirty="0" err="1" smtClean="0"/>
              <a:t>Furafii</a:t>
            </a:r>
            <a:r>
              <a:rPr lang="ja-JP" altLang="en-US" dirty="0" smtClean="0"/>
              <a:t>が　とてもかわいいです。</a:t>
            </a:r>
            <a:endParaRPr lang="en-AU" altLang="ja-JP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899" y="2119709"/>
            <a:ext cx="1646136" cy="164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 love her.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だいすきです。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899" y="2119709"/>
            <a:ext cx="1646136" cy="164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Please look after me.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よろしくおねがいします。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I’m Shinji.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ぼくは　しんじ　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I’m ten years old.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１０さいです。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My birthday is in August.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たんじょうびは　はちがつです。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 like broccoli.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altLang="ja-JP" dirty="0" err="1" smtClean="0"/>
              <a:t>Brokori　</a:t>
            </a:r>
            <a:r>
              <a:rPr lang="ja-JP" altLang="en-US" dirty="0" smtClean="0"/>
              <a:t>が　すきです。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-310078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593" y="3362975"/>
            <a:ext cx="1206500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AU" dirty="0" smtClean="0"/>
              <a:t>I don’t like chocolate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altLang="ja-JP" dirty="0" err="1" smtClean="0"/>
              <a:t>Chokoretto　</a:t>
            </a:r>
            <a:r>
              <a:rPr lang="ja-JP" altLang="en-US" dirty="0" smtClean="0"/>
              <a:t>がすきじゃないです。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645" y="2252042"/>
            <a:ext cx="12319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2200" y="2226642"/>
            <a:ext cx="1016000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45057"/>
            <a:ext cx="7772400" cy="1470025"/>
          </a:xfrm>
        </p:spPr>
        <p:txBody>
          <a:bodyPr/>
          <a:lstStyle/>
          <a:p>
            <a:r>
              <a:rPr lang="en-US" dirty="0" smtClean="0"/>
              <a:t>There are five people in my family.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15082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かぞくは　５にん</a:t>
            </a:r>
            <a:r>
              <a:rPr lang="ja-JP" altLang="en-US" dirty="0"/>
              <a:t>です</a:t>
            </a:r>
            <a:r>
              <a:rPr lang="ja-JP" altLang="en-US" dirty="0" smtClean="0"/>
              <a:t>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345057"/>
            <a:ext cx="7772400" cy="1470025"/>
          </a:xfrm>
        </p:spPr>
        <p:txBody>
          <a:bodyPr/>
          <a:lstStyle/>
          <a:p>
            <a:r>
              <a:rPr lang="en-US" dirty="0" smtClean="0"/>
              <a:t>There’s my dad, mum, older sister and older brother.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05129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おとうさんと　おかあさんと　</a:t>
            </a:r>
            <a:endParaRPr lang="en-AU" altLang="ja-JP" dirty="0" smtClean="0"/>
          </a:p>
          <a:p>
            <a:r>
              <a:rPr lang="ja-JP" altLang="en-US" dirty="0" smtClean="0"/>
              <a:t>おねえさんと　おにいさん　です。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254" y="-189530"/>
            <a:ext cx="5784840" cy="43450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265" y="2933462"/>
            <a:ext cx="2511735" cy="14115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700" y="0"/>
            <a:ext cx="2349300" cy="17597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39546" y="3748405"/>
            <a:ext cx="2057400" cy="2679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39546" y="235707"/>
            <a:ext cx="20828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5845"/>
            <a:ext cx="7772400" cy="1470025"/>
          </a:xfrm>
        </p:spPr>
        <p:txBody>
          <a:bodyPr/>
          <a:lstStyle/>
          <a:p>
            <a:r>
              <a:rPr lang="en-US" dirty="0" smtClean="0"/>
              <a:t>I also have a pet.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870"/>
            <a:ext cx="6400800" cy="1752600"/>
          </a:xfrm>
        </p:spPr>
        <p:txBody>
          <a:bodyPr/>
          <a:lstStyle/>
          <a:p>
            <a:r>
              <a:rPr lang="en-AU" dirty="0" err="1" smtClean="0"/>
              <a:t>Petto</a:t>
            </a:r>
            <a:r>
              <a:rPr lang="ja-JP" altLang="en-US" dirty="0" smtClean="0"/>
              <a:t>　もいます。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70" y="0"/>
            <a:ext cx="5784840" cy="434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146</Words>
  <Application>Microsoft Office PowerPoint</Application>
  <PresentationFormat>On-screen Show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Nice to meet you.</vt:lpstr>
      <vt:lpstr>I’m Shinji.</vt:lpstr>
      <vt:lpstr>I’m ten years old.</vt:lpstr>
      <vt:lpstr>My birthday is in August.</vt:lpstr>
      <vt:lpstr>I like broccoli. </vt:lpstr>
      <vt:lpstr>I don’t like chocolate.</vt:lpstr>
      <vt:lpstr>There are five people in my family.</vt:lpstr>
      <vt:lpstr>There’s my dad, mum, older sister and older brother.</vt:lpstr>
      <vt:lpstr>I also have a pet.</vt:lpstr>
      <vt:lpstr>My pet is a snake.</vt:lpstr>
      <vt:lpstr>The snake’s name is Fluffy.</vt:lpstr>
      <vt:lpstr>Fluffy is very cute. </vt:lpstr>
      <vt:lpstr>I love her.</vt:lpstr>
      <vt:lpstr>Please look after me.</vt:lpstr>
    </vt:vector>
  </TitlesOfParts>
  <Company>j.F.Oberlin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 to meet you.</dc:title>
  <dc:creator>Hans von Dietze</dc:creator>
  <cp:lastModifiedBy>Alison Von Dietze</cp:lastModifiedBy>
  <cp:revision>13</cp:revision>
  <dcterms:created xsi:type="dcterms:W3CDTF">2012-06-08T19:53:19Z</dcterms:created>
  <dcterms:modified xsi:type="dcterms:W3CDTF">2014-05-15T05:24:16Z</dcterms:modified>
</cp:coreProperties>
</file>