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9" r:id="rId3"/>
    <p:sldId id="270" r:id="rId4"/>
    <p:sldId id="271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E0633-325A-CE4E-83D2-F7CDE7579D5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Nice to meet you.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はじめまして。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I’m Shinji.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ぼくは　しんじ　です。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I’m ten years old.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１０さいです。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My birthday is in August.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たんじょうびは　はちがつです。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I like broccoli.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en-AU" altLang="ja-JP" dirty="0" err="1" smtClean="0"/>
              <a:t>Burokori</a:t>
            </a:r>
            <a:r>
              <a:rPr lang="en-AU" altLang="ja-JP" dirty="0" smtClean="0"/>
              <a:t>　</a:t>
            </a:r>
            <a:r>
              <a:rPr lang="ja-JP" altLang="en-US" dirty="0" smtClean="0"/>
              <a:t>が　すきです。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-310078"/>
            <a:ext cx="5784840" cy="4345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593" y="3362975"/>
            <a:ext cx="1206500" cy="10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AU" dirty="0" smtClean="0"/>
              <a:t>I don’t like chocolate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en-AU" altLang="ja-JP" dirty="0" err="1" smtClean="0"/>
              <a:t>Chokoretto　</a:t>
            </a:r>
            <a:r>
              <a:rPr lang="ja-JP" altLang="en-US" dirty="0" smtClean="0"/>
              <a:t>がすきじゃないです。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1645" y="2252042"/>
            <a:ext cx="1231900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2200" y="2226642"/>
            <a:ext cx="1016000" cy="10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Please look after me.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よろしくおねがいします。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70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Nice to meet you.</vt:lpstr>
      <vt:lpstr>I’m Shinji.</vt:lpstr>
      <vt:lpstr>I’m ten years old.</vt:lpstr>
      <vt:lpstr>My birthday is in August.</vt:lpstr>
      <vt:lpstr>I like broccoli. </vt:lpstr>
      <vt:lpstr>I don’t like chocolate.</vt:lpstr>
      <vt:lpstr>Please look after me.</vt:lpstr>
    </vt:vector>
  </TitlesOfParts>
  <Company>j.F.Oberlin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Nice to meet you.</dc:title>
  <dc:creator>Hans von Dietze</dc:creator>
  <cp:lastModifiedBy>Alison Von Dietze</cp:lastModifiedBy>
  <cp:revision>4</cp:revision>
  <dcterms:created xsi:type="dcterms:W3CDTF">2012-06-08T19:25:28Z</dcterms:created>
  <dcterms:modified xsi:type="dcterms:W3CDTF">2014-04-05T09:11:36Z</dcterms:modified>
</cp:coreProperties>
</file>