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21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Nice to meet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はじめまして。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Shinji.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ぼくは　しんじ　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ten years old.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１０さいです。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My birthday is in August.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たんじょうびは　はちがつです。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like broccoli.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Brokori　</a:t>
            </a:r>
            <a:r>
              <a:rPr lang="ja-JP" altLang="en-US" dirty="0" smtClean="0"/>
              <a:t>が　すきです。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-310078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593" y="3362975"/>
            <a:ext cx="12065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AU" dirty="0" smtClean="0"/>
              <a:t>I don’t like chocolate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Chokoretto　</a:t>
            </a:r>
            <a:r>
              <a:rPr lang="ja-JP" altLang="en-US" dirty="0" smtClean="0"/>
              <a:t>がすきじゃないです。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645" y="2252042"/>
            <a:ext cx="12319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200" y="2226642"/>
            <a:ext cx="10160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5057"/>
            <a:ext cx="7772400" cy="1470025"/>
          </a:xfrm>
        </p:spPr>
        <p:txBody>
          <a:bodyPr/>
          <a:lstStyle/>
          <a:p>
            <a:r>
              <a:rPr lang="en-US" dirty="0" smtClean="0"/>
              <a:t>There are five people in my family.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15082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かぞくは　５に</a:t>
            </a:r>
            <a:r>
              <a:rPr lang="ja-JP" altLang="en-US" dirty="0" smtClean="0"/>
              <a:t>ん</a:t>
            </a:r>
            <a:r>
              <a:rPr lang="ja-JP" altLang="en-US" dirty="0"/>
              <a:t>で</a:t>
            </a:r>
            <a:r>
              <a:rPr lang="ja-JP" altLang="en-US" dirty="0" smtClean="0"/>
              <a:t>す</a:t>
            </a:r>
            <a:r>
              <a:rPr lang="ja-JP" altLang="en-US" dirty="0"/>
              <a:t>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345057"/>
            <a:ext cx="7772400" cy="1470025"/>
          </a:xfrm>
        </p:spPr>
        <p:txBody>
          <a:bodyPr/>
          <a:lstStyle/>
          <a:p>
            <a:r>
              <a:rPr lang="en-US" dirty="0" smtClean="0"/>
              <a:t>There’s my dad, mum, older sister and older brother.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05129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おとうさんと　おかあさんと　</a:t>
            </a:r>
            <a:endParaRPr lang="en-AU" altLang="ja-JP" dirty="0" smtClean="0"/>
          </a:p>
          <a:p>
            <a:r>
              <a:rPr lang="ja-JP" altLang="en-US" dirty="0" smtClean="0"/>
              <a:t>おねえさんと　おにいさん　</a:t>
            </a:r>
            <a:r>
              <a:rPr lang="ja-JP" altLang="en-US" dirty="0" smtClean="0"/>
              <a:t>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54" y="-189530"/>
            <a:ext cx="5784840" cy="4345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265" y="2933462"/>
            <a:ext cx="2511735" cy="1411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700" y="0"/>
            <a:ext cx="2349300" cy="17597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14146" y="-6756"/>
            <a:ext cx="2057400" cy="2679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39546" y="2933462"/>
            <a:ext cx="2082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Please look after 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よろしくおねがいします。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100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Nice to meet you.</vt:lpstr>
      <vt:lpstr>I’m Shinji.</vt:lpstr>
      <vt:lpstr>I’m ten years old.</vt:lpstr>
      <vt:lpstr>My birthday is in August.</vt:lpstr>
      <vt:lpstr>I like broccoli. </vt:lpstr>
      <vt:lpstr>I don’t like chocolate.</vt:lpstr>
      <vt:lpstr>There are five people in my family.</vt:lpstr>
      <vt:lpstr>There’s my dad, mum, older sister and older brother.</vt:lpstr>
      <vt:lpstr>Please look after me.</vt:lpstr>
    </vt:vector>
  </TitlesOfParts>
  <Company>j.F.Oberlin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to meet you.</dc:title>
  <dc:creator>Hans von Dietze</dc:creator>
  <cp:lastModifiedBy>Alison Von Dietze</cp:lastModifiedBy>
  <cp:revision>4</cp:revision>
  <dcterms:created xsi:type="dcterms:W3CDTF">2012-06-08T19:29:03Z</dcterms:created>
  <dcterms:modified xsi:type="dcterms:W3CDTF">2014-04-05T09:28:54Z</dcterms:modified>
</cp:coreProperties>
</file>